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58400" cy="77724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2920" y="1818720"/>
            <a:ext cx="9052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2920" y="4173120"/>
            <a:ext cx="9052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2920" y="18187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41520" y="18187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2920" y="41731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141520" y="41731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2920" y="1818720"/>
            <a:ext cx="291456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63640" y="1818720"/>
            <a:ext cx="291456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624360" y="1818720"/>
            <a:ext cx="291456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2920" y="4173120"/>
            <a:ext cx="291456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563640" y="4173120"/>
            <a:ext cx="291456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6624360" y="4173120"/>
            <a:ext cx="291456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2920" y="1818720"/>
            <a:ext cx="9052200" cy="450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2920" y="1818720"/>
            <a:ext cx="9052200" cy="4507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2920" y="1818720"/>
            <a:ext cx="4417200" cy="4507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141520" y="1818720"/>
            <a:ext cx="4417200" cy="4507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2920" y="309960"/>
            <a:ext cx="9052200" cy="6015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2920" y="18187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41520" y="1818720"/>
            <a:ext cx="4417200" cy="4507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2920" y="41731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2920" y="1818720"/>
            <a:ext cx="4417200" cy="4507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41520" y="18187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41520" y="41731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2920" y="18187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41520" y="18187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2920" y="4173120"/>
            <a:ext cx="9052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LibreOffice/7.1.1.2$Windows_X86_64 LibreOffice_project/fe0b08f4af1bacafe4c7ecc87ce55bb426164676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2021-09-01T05:45:42Z</dcterms:created>
  <dc:creator/>
  <dc:description/>
  <dc:language>en-US</dc:language>
  <cp:lastModifiedBy/>
  <dcterms:modified xsi:type="dcterms:W3CDTF">2021-09-07T06:30:28Z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